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EEC3C"/>
    <a:srgbClr val="A40062"/>
    <a:srgbClr val="9EFF29"/>
    <a:srgbClr val="A4660C"/>
    <a:srgbClr val="952F69"/>
    <a:srgbClr val="FF856D"/>
    <a:srgbClr val="FF2549"/>
    <a:srgbClr val="003635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218" y="685800"/>
            <a:ext cx="4133021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597" y="3628113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20" y="312824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24116"/>
            <a:ext cx="8246070" cy="3313741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05" y="450782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505" y="1214307"/>
            <a:ext cx="646129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1" y="234772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965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6893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893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1532747"/>
            <a:ext cx="4578895" cy="152329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UNIT THREE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26" y="3056038"/>
            <a:ext cx="4578895" cy="51155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EXPRESSIONS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1"/>
            <a:ext cx="8178800" cy="417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011F0-09AC-4E07-A214-A3186375B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599" y="482600"/>
            <a:ext cx="8178800" cy="41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1"/>
            <a:ext cx="8178800" cy="417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14E32-3D18-4404-87B4-E32FA2D4C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600" y="482600"/>
            <a:ext cx="8031310" cy="41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1"/>
            <a:ext cx="8178800" cy="417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A7A7E-A65D-4F36-A3E8-57D8B9D0F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0357" y="576303"/>
            <a:ext cx="7463281" cy="3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D6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C66DF-1FE9-4E46-989A-C4E6D9D21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759" y="311949"/>
            <a:ext cx="8428481" cy="44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F938C722-9FD3-44DC-A2AA-566283CB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1" y="228600"/>
            <a:ext cx="8682957" cy="47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B67E2C4C-93E3-42D9-84DC-BB49A46A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4" y="151760"/>
            <a:ext cx="8045184" cy="44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0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82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D4518-5489-4F79-8352-A3E47E0594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360046"/>
            <a:ext cx="8178799" cy="42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5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B8F29-9EA0-49DF-9C0D-C339E32B2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7442" y="547006"/>
            <a:ext cx="8178799" cy="38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1"/>
            <a:ext cx="8178800" cy="417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5A952-76CA-46B6-B477-7ABFA9C75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0091" y="545566"/>
            <a:ext cx="7945291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FA470-A520-47A2-B4EE-898B66CCE8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600" y="484094"/>
            <a:ext cx="8178799" cy="41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5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D0639-2BB3-43DC-A705-6B2742025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600" y="360045"/>
            <a:ext cx="8178799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24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54124-9EE9-4C7F-BF72-2137E507B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760" y="360046"/>
            <a:ext cx="8428481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388A0-34FA-46D2-85AB-F989DEB01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760" y="476411"/>
            <a:ext cx="8428482" cy="43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2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94E55-EC8B-4C5B-B0A1-6CA8025AB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760" y="360045"/>
            <a:ext cx="8428482" cy="4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(16:9)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UNIT THREE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2019-11-07T20:30:49Z</dcterms:modified>
</cp:coreProperties>
</file>