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7B45-01E8-4695-8CD7-7787F0E7F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371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UNIT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837D0-8A34-4180-B2D5-4C86C6136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47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C35C972-32F5-4997-A58E-4602336B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D3B4A96-4B85-43E7-B816-CBDF9F0F1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A3E8B6-9F0F-475F-9E93-0416AF135B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76" r="-2" b="-2"/>
          <a:stretch/>
        </p:blipFill>
        <p:spPr>
          <a:xfrm>
            <a:off x="20" y="-4679"/>
            <a:ext cx="6094386" cy="4187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11305-E42D-4BBA-8203-15CE357801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75" r="1" b="7853"/>
          <a:stretch/>
        </p:blipFill>
        <p:spPr>
          <a:xfrm>
            <a:off x="6094410" y="-4679"/>
            <a:ext cx="6097589" cy="418773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DBA7D21-D854-408A-BB51-05AA3AB4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258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80C2B5-DCB5-414E-ADCF-E81E6BE5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BBC4CE5-238C-480B-9A2E-518E22178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42A287-B5A3-4973-90AC-AC912DB41DBC}"/>
              </a:ext>
            </a:extLst>
          </p:cNvPr>
          <p:cNvSpPr txBox="1"/>
          <p:nvPr/>
        </p:nvSpPr>
        <p:spPr>
          <a:xfrm>
            <a:off x="1146048" y="4437888"/>
            <a:ext cx="9899904" cy="1116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atin typeface="+mj-lt"/>
                <a:ea typeface="+mj-ea"/>
                <a:cs typeface="+mj-cs"/>
              </a:rPr>
              <a:t>Customary System</a:t>
            </a:r>
          </a:p>
        </p:txBody>
      </p:sp>
    </p:spTree>
    <p:extLst>
      <p:ext uri="{BB962C8B-B14F-4D97-AF65-F5344CB8AC3E}">
        <p14:creationId xmlns:p14="http://schemas.microsoft.com/office/powerpoint/2010/main" val="411547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1A7FA-4E52-4873-9048-6C43913A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0" y="0"/>
            <a:ext cx="6677025" cy="2505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4F7DA-CABD-4DE6-8136-19CE08AC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785" y="2505075"/>
            <a:ext cx="6724650" cy="332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A51850-50F8-4506-8D23-402F5C0AD6DF}"/>
              </a:ext>
            </a:extLst>
          </p:cNvPr>
          <p:cNvSpPr txBox="1"/>
          <p:nvPr/>
        </p:nvSpPr>
        <p:spPr>
          <a:xfrm>
            <a:off x="676275" y="3791724"/>
            <a:ext cx="359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visual model used to solve unit rate</a:t>
            </a:r>
          </a:p>
          <a:p>
            <a:pPr algn="ctr"/>
            <a:r>
              <a:rPr lang="en-US" dirty="0"/>
              <a:t> problems and proportions</a:t>
            </a:r>
          </a:p>
        </p:txBody>
      </p:sp>
    </p:spTree>
    <p:extLst>
      <p:ext uri="{BB962C8B-B14F-4D97-AF65-F5344CB8AC3E}">
        <p14:creationId xmlns:p14="http://schemas.microsoft.com/office/powerpoint/2010/main" val="322458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E888BE-8005-4CCE-896C-080324E34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FC86E6-E998-4206-91E0-B59D470E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A2BA1-AD40-47DA-B393-A29996A4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2" y="574993"/>
            <a:ext cx="5130799" cy="3142614"/>
          </a:xfrm>
          <a:prstGeom prst="rect">
            <a:avLst/>
          </a:prstGeom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D6428EA6-A7A9-452D-9FE2-796359011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690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A2B80F-0C8A-4141-87C9-B48A51FB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45" y="2146300"/>
            <a:ext cx="5130799" cy="2565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8786D-8DB9-484C-98E8-01308DF607D7}"/>
              </a:ext>
            </a:extLst>
          </p:cNvPr>
          <p:cNvSpPr txBox="1"/>
          <p:nvPr/>
        </p:nvSpPr>
        <p:spPr>
          <a:xfrm>
            <a:off x="1117600" y="4388533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system of measurement that uses a </a:t>
            </a:r>
          </a:p>
          <a:p>
            <a:pPr algn="ctr"/>
            <a:r>
              <a:rPr lang="en-US" dirty="0"/>
              <a:t>base 10 model; used by most countries</a:t>
            </a:r>
          </a:p>
        </p:txBody>
      </p:sp>
    </p:spTree>
    <p:extLst>
      <p:ext uri="{BB962C8B-B14F-4D97-AF65-F5344CB8AC3E}">
        <p14:creationId xmlns:p14="http://schemas.microsoft.com/office/powerpoint/2010/main" val="426605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BF44D-8632-4FE1-9C04-BB9F4CC6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360" y="1440497"/>
            <a:ext cx="5628640" cy="373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BCEC16-320A-48D0-BFBA-1284D527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2" y="1414276"/>
            <a:ext cx="5402263" cy="1715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C73CC-A46A-4C14-B92C-F8FB022ADBD8}"/>
              </a:ext>
            </a:extLst>
          </p:cNvPr>
          <p:cNvSpPr txBox="1"/>
          <p:nvPr/>
        </p:nvSpPr>
        <p:spPr>
          <a:xfrm>
            <a:off x="487680" y="3728720"/>
            <a:ext cx="5971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A number out of 100</a:t>
            </a:r>
          </a:p>
        </p:txBody>
      </p:sp>
    </p:spTree>
    <p:extLst>
      <p:ext uri="{BB962C8B-B14F-4D97-AF65-F5344CB8AC3E}">
        <p14:creationId xmlns:p14="http://schemas.microsoft.com/office/powerpoint/2010/main" val="267123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56651B3B-2F8A-4E48-BEA0-5D35421C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D7BDE-01F0-464E-8D5F-CAB5F3C3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552934"/>
            <a:ext cx="6278851" cy="1773774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7"/>
            <a:ext cx="756629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A5E12-B8CA-44BD-A69A-B5867F01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3033258"/>
            <a:ext cx="6278852" cy="3331635"/>
          </a:xfrm>
          <a:prstGeom prst="rect">
            <a:avLst/>
          </a:prstGeom>
        </p:spPr>
      </p:pic>
      <p:sp>
        <p:nvSpPr>
          <p:cNvPr id="41" name="Rectangle 32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82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3572F-74A7-424F-AC0B-A4681449E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986" y="757185"/>
            <a:ext cx="3440644" cy="2348007"/>
          </a:xfrm>
          <a:prstGeom prst="rect">
            <a:avLst/>
          </a:prstGeom>
        </p:spPr>
      </p:pic>
      <p:sp>
        <p:nvSpPr>
          <p:cNvPr id="42" name="Rectangle 34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EECE6-E798-40AB-A972-061B6AEE4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785" y="4267009"/>
            <a:ext cx="3148782" cy="21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BE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B5F2-C824-4913-B30D-AE1DF58D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912739"/>
            <a:ext cx="3854945" cy="19371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BE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E9D3F-6C10-461B-8D60-9A05F5413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4233796"/>
            <a:ext cx="3854945" cy="15004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12264-2350-4965-98CD-7806C7A51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64" y="1643064"/>
            <a:ext cx="6410084" cy="35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4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D8B26-EAB3-430B-B9F9-E0B9B67BC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1592269"/>
            <a:ext cx="6410084" cy="36875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A13CA-C90B-4386-9D39-42F06C92F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782634"/>
            <a:ext cx="3854945" cy="21973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DC43C-3A09-4FAF-99AA-08E62B99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011377"/>
            <a:ext cx="3854945" cy="19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5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AC1E-8825-49F4-A49E-AE13E7FF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57" y="436244"/>
            <a:ext cx="6715125" cy="4206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DF14E-18CF-406A-8077-E8D30A446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" y="1343024"/>
            <a:ext cx="5181600" cy="2644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968F1-1797-42BE-A128-693A815E1373}"/>
              </a:ext>
            </a:extLst>
          </p:cNvPr>
          <p:cNvSpPr txBox="1"/>
          <p:nvPr/>
        </p:nvSpPr>
        <p:spPr>
          <a:xfrm>
            <a:off x="243840" y="5253366"/>
            <a:ext cx="11400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comparison of two measurements in which one of the terms has a value of 1 </a:t>
            </a:r>
          </a:p>
        </p:txBody>
      </p:sp>
    </p:spTree>
    <p:extLst>
      <p:ext uri="{BB962C8B-B14F-4D97-AF65-F5344CB8AC3E}">
        <p14:creationId xmlns:p14="http://schemas.microsoft.com/office/powerpoint/2010/main" val="28469683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88</TotalTime>
  <Words>53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UNIT TWO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TWO</dc:title>
  <dc:creator>Charles Abel</dc:creator>
  <cp:lastModifiedBy>Charles Abel</cp:lastModifiedBy>
  <cp:revision>12</cp:revision>
  <dcterms:created xsi:type="dcterms:W3CDTF">2019-09-12T17:18:29Z</dcterms:created>
  <dcterms:modified xsi:type="dcterms:W3CDTF">2019-09-12T23:11:44Z</dcterms:modified>
</cp:coreProperties>
</file>