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8/4/2019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1: Number System Fluency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763" y="153038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UNIT ONE</a:t>
            </a:r>
            <a:br>
              <a:rPr lang="en-US" dirty="0"/>
            </a:br>
            <a:r>
              <a:rPr lang="en-US" dirty="0"/>
              <a:t>VOCABULARY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6223361" y="3699420"/>
            <a:ext cx="907367" cy="1719222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product of a number and any whole number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6CF251F-C4AB-49BB-81CF-9DD0FC51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770009"/>
            <a:ext cx="6553545" cy="33259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10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Place Value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value of a digit depending on its place in a number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651AB16-2197-48E9-B73C-8F12A9BB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2138646"/>
            <a:ext cx="6553545" cy="25886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11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8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 Number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number that has exactly two factors, one and itself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A8666A5-E890-46B4-86B9-2A159DD4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66908"/>
            <a:ext cx="6553545" cy="39321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5" y="1122363"/>
            <a:ext cx="3971220" cy="32493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314" y="4714874"/>
            <a:ext cx="3971221" cy="12408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result when two quantities are multiplies</a:t>
            </a: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4559531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048E30-AFC5-4ACB-8456-7E03C614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559572"/>
            <a:ext cx="6542117" cy="35818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408388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13</a:t>
            </a:fld>
            <a:endParaRPr lang="en-US" sz="1200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Quotient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number that results from dividing one number from another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81A209-B43F-4713-973D-80540037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764018"/>
            <a:ext cx="6553545" cy="3337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14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0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Reciprocal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One of two numbers whose product is 1; the result of “flipping” a fraction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2860CE5-819B-4422-8176-78783360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218449"/>
            <a:ext cx="6553545" cy="44290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15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3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Simplify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 reduce the numerator and denominator of a fraction to the smallest numbers possible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3587340-BEC8-499D-8852-40E4F291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17756"/>
            <a:ext cx="6553545" cy="40304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Remainder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part “left over” in division.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DC0C442-4370-495D-B812-73BE75DD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739358"/>
            <a:ext cx="6553545" cy="33872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17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8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result of adding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606CD98-4A5A-4FC1-913E-A43AA046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2032151"/>
            <a:ext cx="6553545" cy="28016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18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AAF739-A356-447F-B8E0-A74A9FE39B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902" r="3901" b="-1"/>
          <a:stretch/>
        </p:blipFill>
        <p:spPr>
          <a:xfrm>
            <a:off x="4735514" y="1114425"/>
            <a:ext cx="6274561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step-by-step method used to solve a problem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6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>
                <a:solidFill>
                  <a:schemeClr val="tx1"/>
                </a:solidFill>
              </a:rPr>
              <a:t>Difference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result when two numbers are subtracted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5B002068-CF20-4FDD-912D-AC800A8AAF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382" b="5904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 sz="1200" b="0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9023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Dividend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number being divided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4DAE5-DBFE-498D-9DAF-497BB5B2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977805"/>
            <a:ext cx="4047843" cy="35342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8DB212-BFA2-403F-85EF-DFD3FF6D973A}" type="slidenum">
              <a:rPr lang="en-US" sz="1500" b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5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2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Divisibility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number has divisibility when it can be divided evenly without a remainder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B40CE2-A7F9-4AE8-B1AB-BB8F7847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851591"/>
            <a:ext cx="6553545" cy="51627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number that divides into the dividend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F2BD75-2E18-44E0-A7D3-EA7BA7C28C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9" r="369"/>
          <a:stretch>
            <a:fillRect/>
          </a:stretch>
        </p:blipFill>
        <p:spPr>
          <a:xfrm>
            <a:off x="5153822" y="845595"/>
            <a:ext cx="6553545" cy="51747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whole number that divides exactly into another number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E585020-3C9B-4C58-A861-8CEFBD87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868312"/>
            <a:ext cx="6553545" cy="31293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Greatest Common Factor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(GCF)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biggest number that will divide two or more numbers exactly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5807082-4EB0-486B-8A81-0C33BCFD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624884"/>
            <a:ext cx="6553545" cy="36161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B06845-4ADF-4030-97CB-1CA160F0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Least Common Multiple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(LCM)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F0745-DBF8-4A49-9A02-FDFBB531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smallest number that is the multiple of two or more numbers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B815DC3-E430-46AC-AE01-315F2EBD2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827352"/>
            <a:ext cx="6553545" cy="32112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73D0B-6701-4D70-ABBF-4556F56AC6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91022" y="6356350"/>
            <a:ext cx="136277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58DB212-BFA2-403F-85EF-DFD3FF6D973A}" type="slidenum">
              <a:rPr lang="en-US" sz="1200" b="0">
                <a:solidFill>
                  <a:srgbClr val="595959"/>
                </a:solidFill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 b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2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16c05727-aa75-4e4a-9b5f-8a80a1165891"/>
    <ds:schemaRef ds:uri="71af3243-3dd4-4a8d-8c0d-dd76da1f02a5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Britannic Bold</vt:lpstr>
      <vt:lpstr>Calibri</vt:lpstr>
      <vt:lpstr>Times New Roman</vt:lpstr>
      <vt:lpstr>Office Theme</vt:lpstr>
      <vt:lpstr>UNIT ONE VOCABULARY </vt:lpstr>
      <vt:lpstr>Algorithm</vt:lpstr>
      <vt:lpstr>Difference</vt:lpstr>
      <vt:lpstr>Dividend</vt:lpstr>
      <vt:lpstr>Divisibility</vt:lpstr>
      <vt:lpstr>Divisor</vt:lpstr>
      <vt:lpstr>Factor</vt:lpstr>
      <vt:lpstr>Greatest Common Factor (GCF)</vt:lpstr>
      <vt:lpstr>Least Common Multiple   (LCM)</vt:lpstr>
      <vt:lpstr>Multiple</vt:lpstr>
      <vt:lpstr>Place Value</vt:lpstr>
      <vt:lpstr>Prime Number </vt:lpstr>
      <vt:lpstr>Product</vt:lpstr>
      <vt:lpstr>Quotient</vt:lpstr>
      <vt:lpstr>Reciprocal</vt:lpstr>
      <vt:lpstr>Simplify</vt:lpstr>
      <vt:lpstr>Remainder</vt:lpstr>
      <vt:lpstr>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2019-08-04T17:16:42Z</dcterms:created>
  <dcterms:modified xsi:type="dcterms:W3CDTF">2019-08-04T17:21:40Z</dcterms:modified>
</cp:coreProperties>
</file>